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26" r:id="rId3"/>
    <p:sldId id="317" r:id="rId4"/>
    <p:sldId id="327" r:id="rId5"/>
    <p:sldId id="328" r:id="rId6"/>
    <p:sldId id="329" r:id="rId7"/>
    <p:sldId id="330" r:id="rId8"/>
    <p:sldId id="334" r:id="rId9"/>
    <p:sldId id="335" r:id="rId10"/>
    <p:sldId id="340" r:id="rId11"/>
    <p:sldId id="341" r:id="rId12"/>
    <p:sldId id="342" r:id="rId13"/>
    <p:sldId id="345" r:id="rId14"/>
    <p:sldId id="343" r:id="rId15"/>
    <p:sldId id="344" r:id="rId16"/>
    <p:sldId id="332" r:id="rId17"/>
    <p:sldId id="333" r:id="rId18"/>
    <p:sldId id="336" r:id="rId19"/>
    <p:sldId id="339" r:id="rId20"/>
    <p:sldId id="331" r:id="rId21"/>
    <p:sldId id="337" r:id="rId22"/>
    <p:sldId id="338" r:id="rId23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6"/>
    </p:embeddedFont>
    <p:embeddedFont>
      <p:font typeface="배달의민족 주아" panose="02020603020101020101" pitchFamily="18" charset="-127"/>
      <p:regular r:id="rId27"/>
    </p:embeddedFont>
    <p:embeddedFont>
      <p:font typeface="배달의민족 연성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찌체" panose="000005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050" y="4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2" y="172588"/>
            <a:ext cx="3960000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808" y="169123"/>
            <a:ext cx="3790539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/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구성하는 블록에 대하여 자세한 내용을 기획</a:t>
            </a:r>
            <a:endParaRPr lang="ko-KR" altLang="en-US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7210"/>
              </p:ext>
            </p:extLst>
          </p:nvPr>
        </p:nvGraphicFramePr>
        <p:xfrm>
          <a:off x="6998350" y="195955"/>
          <a:ext cx="487358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8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1600" b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16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1600" b="0" baseline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16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40708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07264"/>
              </p:ext>
            </p:extLst>
          </p:nvPr>
        </p:nvGraphicFramePr>
        <p:xfrm>
          <a:off x="7033800" y="2803270"/>
          <a:ext cx="4320000" cy="31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791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월드에 배치 시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자리 코드를 입력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코드를 가진 포탈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간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이동 가능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동일한 코드를 가진 포탈이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이상이면 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랜덤한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다른 포탈로 이동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962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7447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49895"/>
              </p:ext>
            </p:extLst>
          </p:nvPr>
        </p:nvGraphicFramePr>
        <p:xfrm>
          <a:off x="7033800" y="3718910"/>
          <a:ext cx="4320000" cy="226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33652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구름 블록 위에 플레이어가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이상 있으면 투명해지고 통과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시킴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336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일정 시간이 지나면 다시 구름 생성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94367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0428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19401"/>
              </p:ext>
            </p:extLst>
          </p:nvPr>
        </p:nvGraphicFramePr>
        <p:xfrm>
          <a:off x="7033800" y="3049590"/>
          <a:ext cx="4320000" cy="293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2434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화상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54833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밀림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66188"/>
                  </a:ext>
                </a:extLst>
              </a:tr>
              <a:tr h="224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5642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불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09041"/>
              </p:ext>
            </p:extLst>
          </p:nvPr>
        </p:nvGraphicFramePr>
        <p:xfrm>
          <a:off x="7033800" y="3606737"/>
          <a:ext cx="4320000" cy="237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486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화상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24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물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블록 삭제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55215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얼음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6463"/>
              </p:ext>
            </p:extLst>
          </p:nvPr>
        </p:nvGraphicFramePr>
        <p:xfrm>
          <a:off x="7033800" y="3027617"/>
          <a:ext cx="4320000" cy="2953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48693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동상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물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물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0228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8810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6410"/>
              </p:ext>
            </p:extLst>
          </p:nvPr>
        </p:nvGraphicFramePr>
        <p:xfrm>
          <a:off x="7033800" y="2805750"/>
          <a:ext cx="4320000" cy="317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7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22434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중력에 따라 유동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22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플레이어와 충돌 시 밀림 상태이상 부여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54833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용암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바위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00755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얼음 블록과 충돌 시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충돌 부분 얼음 블록으로 변화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5829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캐릭터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8693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루나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83956"/>
              </p:ext>
            </p:extLst>
          </p:nvPr>
        </p:nvGraphicFramePr>
        <p:xfrm>
          <a:off x="7033800" y="3443350"/>
          <a:ext cx="4320000" cy="25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마녀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루나를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 소환하는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제자리에서 기본 모션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940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76" y="3674364"/>
            <a:ext cx="531199" cy="12394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55" y="3717580"/>
            <a:ext cx="531199" cy="12394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54" y="3203926"/>
            <a:ext cx="531199" cy="3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캐릭터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92181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 루나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17" y="3657599"/>
            <a:ext cx="492440" cy="12467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72" y="3642996"/>
            <a:ext cx="492440" cy="12467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34" y="3181350"/>
            <a:ext cx="492440" cy="332667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92222"/>
              </p:ext>
            </p:extLst>
          </p:nvPr>
        </p:nvGraphicFramePr>
        <p:xfrm>
          <a:off x="7033800" y="3443350"/>
          <a:ext cx="4320000" cy="253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30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NPC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가을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루나를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 소환하는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제자리에서 기본 모션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9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아이템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63155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수집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18873"/>
              </p:ext>
            </p:extLst>
          </p:nvPr>
        </p:nvGraphicFramePr>
        <p:xfrm>
          <a:off x="7033800" y="2955670"/>
          <a:ext cx="4320000" cy="30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18288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블록에 사용하면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적용된 블록 파괴 시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레바테인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드랍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무기 타입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03175"/>
                  </a:ext>
                </a:extLst>
              </a:tr>
              <a:tr h="2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공격력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+ 20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62506"/>
                  </a:ext>
                </a:extLst>
              </a:tr>
              <a:tr h="2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타격 성공 시 화상 상태이상 부여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80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30222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초기화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49542"/>
              </p:ext>
            </p:extLst>
          </p:nvPr>
        </p:nvGraphicFramePr>
        <p:xfrm>
          <a:off x="7033800" y="3497524"/>
          <a:ext cx="4320000" cy="2483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562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562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7887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블록에 사용하면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78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해당 블록에 적용된 커맨드 모두 초기화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6080"/>
              </p:ext>
            </p:extLst>
          </p:nvPr>
        </p:nvGraphicFramePr>
        <p:xfrm>
          <a:off x="696000" y="1338897"/>
          <a:ext cx="10657800" cy="468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09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7935191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49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카테고리 명칭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 설명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5028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일반적으로 지형지물을 구성하며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블록의 기준이 되는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10x10x10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크기를 가지는 정적인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나무나 꽃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서랍장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책상 등과 같이 상호작용은 할 수 없으며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플레이어와 상호작용할 수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블록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Non-Player Character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 몬스터나 동물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주민 등을 소환할 수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서로 다른 크기를 가진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58681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아이템 블록이 적용된 블록의 파괴 시 해당 아이템을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획득하며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7854"/>
                  </a:ext>
                </a:extLst>
              </a:tr>
              <a:tr h="69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블록이 적용된 블록은 플레이 모드에서 해당 커맨드가 동작하며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내에 형태는 없는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타입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6" y="2380630"/>
            <a:ext cx="3736216" cy="360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6439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 위치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54197"/>
              </p:ext>
            </p:extLst>
          </p:nvPr>
        </p:nvGraphicFramePr>
        <p:xfrm>
          <a:off x="7033800" y="2071750"/>
          <a:ext cx="4320000" cy="390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82296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블록에 사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하면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적용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위에 플레이어가 생성될 수 없다면 적용할 수 없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822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 시작 시 플레이어가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블록 위에서 시작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73105"/>
                  </a:ext>
                </a:extLst>
              </a:tr>
              <a:tr h="822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개의 블록에 설정 시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설정한 블록 중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랜덤한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위치의 블록에서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시작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1494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566190"/>
            <a:ext cx="1191047" cy="15148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08" y="3586691"/>
            <a:ext cx="1132346" cy="14943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77" y="3012631"/>
            <a:ext cx="1494354" cy="5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28548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생성 지연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87962"/>
              </p:ext>
            </p:extLst>
          </p:nvPr>
        </p:nvGraphicFramePr>
        <p:xfrm>
          <a:off x="7033800" y="3368272"/>
          <a:ext cx="4320000" cy="2612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8617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원하는 블록에 사용하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면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적용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단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,”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작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위치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”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가 적용된 블록에는 사용 불가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86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번 적용 시마다 해당 블록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게임 시작 후 </a:t>
                      </a: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 생성 지연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커맨드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21530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복사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76219"/>
              </p:ext>
            </p:extLst>
          </p:nvPr>
        </p:nvGraphicFramePr>
        <p:xfrm>
          <a:off x="7033800" y="2803270"/>
          <a:ext cx="4320000" cy="31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57912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원하는 블록에 설정하면 </a:t>
                      </a:r>
                      <a:endPara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적용된 커맨드 블록까지 모두 복사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한 블록만 복사가 가능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3567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다른 블록 장착 시 복사 초기화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63344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2573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잔디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41" y="2380630"/>
            <a:ext cx="3980225" cy="36000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5034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212656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흙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13929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5" y="2380630"/>
            <a:ext cx="3832258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노멀</a:t>
            </a:r>
            <a:r>
              <a:rPr lang="ko-KR" altLang="en-US" dirty="0" smtClean="0"/>
              <a:t>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888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흙</a:t>
                      </a:r>
                      <a:r>
                        <a:rPr lang="en-US" altLang="ko-KR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_2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22543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노멀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30" y="2380630"/>
            <a:ext cx="4014447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장식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4936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 발판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64608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4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52" r="4038"/>
          <a:stretch/>
        </p:blipFill>
        <p:spPr>
          <a:xfrm>
            <a:off x="1273691" y="2380630"/>
            <a:ext cx="4124325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장식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303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황금 잔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69338"/>
              </p:ext>
            </p:extLst>
          </p:nvPr>
        </p:nvGraphicFramePr>
        <p:xfrm>
          <a:off x="7033800" y="3820630"/>
          <a:ext cx="432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장식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 X 2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없음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63"/>
          <a:stretch/>
        </p:blipFill>
        <p:spPr>
          <a:xfrm>
            <a:off x="1648714" y="2380630"/>
            <a:ext cx="3374280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15187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버섯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36385"/>
              </p:ext>
            </p:extLst>
          </p:nvPr>
        </p:nvGraphicFramePr>
        <p:xfrm>
          <a:off x="7033800" y="3032735"/>
          <a:ext cx="4320000" cy="29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2 X 2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467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공격 시 크기가 줄어들며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작은 크기에선 사라진다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46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시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크기가 커지거나 작아진다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91" y="2380630"/>
            <a:ext cx="3382326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특수 블</a:t>
            </a:r>
            <a:r>
              <a:rPr lang="ko-KR" altLang="en-US" dirty="0" smtClean="0"/>
              <a:t>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86823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나무</a:t>
                      </a:r>
                      <a:endParaRPr lang="en-US" altLang="ko-KR" sz="2000" b="0" dirty="0" smtClean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02994"/>
              </p:ext>
            </p:extLst>
          </p:nvPr>
        </p:nvGraphicFramePr>
        <p:xfrm>
          <a:off x="7033800" y="3047110"/>
          <a:ext cx="4320000" cy="29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74">
                  <a:extLst>
                    <a:ext uri="{9D8B030D-6E8A-4147-A177-3AD203B41FA5}">
                      <a16:colId xmlns:a16="http://schemas.microsoft.com/office/drawing/2014/main" val="2936817781"/>
                    </a:ext>
                  </a:extLst>
                </a:gridCol>
                <a:gridCol w="3216426">
                  <a:extLst>
                    <a:ext uri="{9D8B030D-6E8A-4147-A177-3AD203B41FA5}">
                      <a16:colId xmlns:a16="http://schemas.microsoft.com/office/drawing/2014/main" val="19364770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 X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60 X 10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76447"/>
                  </a:ext>
                </a:extLst>
              </a:tr>
              <a:tr h="74676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설정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플레이어가 공격 시 크기가 줄어들며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작은 크기에선 사라진다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74919"/>
                  </a:ext>
                </a:extLst>
              </a:tr>
              <a:tr h="746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 사용 시 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크기가 커지거나 작아진다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4347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78" y="2380630"/>
            <a:ext cx="2300752" cy="360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5854" y="2380630"/>
            <a:ext cx="43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777</Words>
  <Application>Microsoft Office PowerPoint</Application>
  <PresentationFormat>와이드스크린</PresentationFormat>
  <Paragraphs>256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배달의민족 도현</vt:lpstr>
      <vt:lpstr>배달의민족 주아</vt:lpstr>
      <vt:lpstr>배달의민족 연성</vt:lpstr>
      <vt:lpstr>맑은 고딕</vt:lpstr>
      <vt:lpstr>배찌체</vt:lpstr>
      <vt:lpstr>Office 테마</vt:lpstr>
      <vt:lpstr>PowerPoint 프레젠테이션</vt:lpstr>
      <vt:lpstr>1. 블록 구분</vt:lpstr>
      <vt:lpstr>2. 노멀 블록</vt:lpstr>
      <vt:lpstr>2. 노멀 블록</vt:lpstr>
      <vt:lpstr>2. 노멀 블록</vt:lpstr>
      <vt:lpstr>3. 장식 블록</vt:lpstr>
      <vt:lpstr>3. 장식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4. 특수 블록</vt:lpstr>
      <vt:lpstr>5. 캐릭터 블록</vt:lpstr>
      <vt:lpstr>5. 캐릭터 블록</vt:lpstr>
      <vt:lpstr>6. 아이템 블록</vt:lpstr>
      <vt:lpstr>7. 커맨드 블록</vt:lpstr>
      <vt:lpstr>7. 커맨드 블록</vt:lpstr>
      <vt:lpstr>7. 커맨드 블록</vt:lpstr>
      <vt:lpstr>7. 커맨드 블록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User</cp:lastModifiedBy>
  <cp:revision>571</cp:revision>
  <dcterms:created xsi:type="dcterms:W3CDTF">2020-09-21T00:19:03Z</dcterms:created>
  <dcterms:modified xsi:type="dcterms:W3CDTF">2020-12-21T12:58:13Z</dcterms:modified>
</cp:coreProperties>
</file>